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56" r:id="rId1"/>
  </p:sldMasterIdLst>
  <p:sldIdLst>
    <p:sldId id="256" r:id="rId2"/>
    <p:sldId id="265" r:id="rId3"/>
    <p:sldId id="266" r:id="rId4"/>
    <p:sldId id="267" r:id="rId5"/>
    <p:sldId id="263" r:id="rId6"/>
    <p:sldId id="264" r:id="rId7"/>
    <p:sldId id="260" r:id="rId8"/>
    <p:sldId id="258" r:id="rId9"/>
    <p:sldId id="259" r:id="rId10"/>
    <p:sldId id="273" r:id="rId11"/>
    <p:sldId id="268" r:id="rId12"/>
    <p:sldId id="269" r:id="rId13"/>
    <p:sldId id="270" r:id="rId14"/>
    <p:sldId id="271" r:id="rId15"/>
    <p:sldId id="272" r:id="rId16"/>
    <p:sldId id="26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-696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798201827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20948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39035601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458087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154543293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27387391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92927479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8488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73744174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2A54C80-263E-416B-A8E0-580EDEADCBDC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478832520"/>
      </p:ext>
    </p:extLst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508923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740845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7" r:id="rId1"/>
    <p:sldLayoutId id="2147484058" r:id="rId2"/>
    <p:sldLayoutId id="2147484059" r:id="rId3"/>
    <p:sldLayoutId id="2147484060" r:id="rId4"/>
    <p:sldLayoutId id="2147484061" r:id="rId5"/>
    <p:sldLayoutId id="2147484062" r:id="rId6"/>
    <p:sldLayoutId id="2147484063" r:id="rId7"/>
    <p:sldLayoutId id="2147484064" r:id="rId8"/>
    <p:sldLayoutId id="2147484065" r:id="rId9"/>
    <p:sldLayoutId id="2147484066" r:id="rId10"/>
    <p:sldLayoutId id="214748406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2438" y="360218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IN" sz="6000" b="1" u="sng" dirty="0" smtClean="0">
                <a:latin typeface="Times New Roman" pitchFamily="18" charset="0"/>
                <a:cs typeface="Times New Roman" pitchFamily="18" charset="0"/>
              </a:rPr>
              <a:t>Book Forever</a:t>
            </a:r>
            <a:endParaRPr lang="en-IN" sz="6000" b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245" y="5499279"/>
            <a:ext cx="11448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Guided by : </a:t>
            </a:r>
            <a:r>
              <a:rPr lang="en-IN" dirty="0" err="1" smtClean="0"/>
              <a:t>Urvashi</a:t>
            </a:r>
            <a:r>
              <a:rPr lang="en-IN" dirty="0" smtClean="0"/>
              <a:t> </a:t>
            </a:r>
            <a:r>
              <a:rPr lang="en-IN" dirty="0" err="1" smtClean="0"/>
              <a:t>Parmar</a:t>
            </a:r>
            <a:r>
              <a:rPr lang="en-IN" dirty="0" smtClean="0"/>
              <a:t>     	</a:t>
            </a:r>
            <a:r>
              <a:rPr lang="en-IN" dirty="0" smtClean="0">
                <a:solidFill>
                  <a:srgbClr val="FFC000"/>
                </a:solidFill>
              </a:rPr>
              <a:t>						                                        </a:t>
            </a:r>
            <a:r>
              <a:rPr lang="en-IN" dirty="0" smtClean="0"/>
              <a:t>Satish Ranpariya</a:t>
            </a:r>
          </a:p>
          <a:p>
            <a:r>
              <a:rPr lang="en-IN" dirty="0"/>
              <a:t>	</a:t>
            </a:r>
            <a:r>
              <a:rPr lang="en-IN" dirty="0" smtClean="0"/>
              <a:t>													                                Robin patel</a:t>
            </a:r>
            <a:endParaRPr lang="en-IN" dirty="0"/>
          </a:p>
        </p:txBody>
      </p:sp>
      <p:pic>
        <p:nvPicPr>
          <p:cNvPr id="5" name="Picture 4" descr="book forever 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490" y="1858728"/>
            <a:ext cx="3546764" cy="253316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22161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07119" y="431862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 smtClean="0">
                <a:latin typeface="Times New Roman" pitchFamily="18" charset="0"/>
                <a:cs typeface="Times New Roman" pitchFamily="18" charset="0"/>
              </a:rPr>
              <a:t>Default  page: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 cstate="print"/>
          <a:srcRect b="6050"/>
          <a:stretch>
            <a:fillRect/>
          </a:stretch>
        </p:blipFill>
        <p:spPr bwMode="auto">
          <a:xfrm>
            <a:off x="2396836" y="1279733"/>
            <a:ext cx="6608619" cy="31347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43934"/>
            <a:ext cx="24878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1648690" y="4986984"/>
            <a:ext cx="7529177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spc="-2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            This Page Show   list  of  books  which   is  available for  Buy. 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97968" y="431885"/>
            <a:ext cx="1838965" cy="6612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800" b="1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400" b="1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Login page</a:t>
            </a:r>
            <a:r>
              <a:rPr lang="en-GB" sz="24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" name="Picture 2" descr="C:\Users\bapu\Desktop\Login.png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1907053" y="1491146"/>
            <a:ext cx="6526226" cy="2859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1170511" y="4781806"/>
            <a:ext cx="9218024" cy="689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400"/>
              </a:spcBef>
            </a:pPr>
            <a:r>
              <a:rPr lang="en-US" sz="2000" b="1" spc="-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r>
              <a:rPr lang="en-US" sz="2000" b="1" spc="-2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90"/>
              </a:spcBef>
            </a:pPr>
            <a:r>
              <a:rPr lang="en-US" spc="-2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This </a:t>
            </a:r>
            <a:r>
              <a:rPr lang="en-US" spc="-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Contain </a:t>
            </a:r>
            <a:r>
              <a:rPr lang="en-US" spc="-2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2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US" spc="-2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login by using </a:t>
            </a:r>
            <a:r>
              <a:rPr lang="en-US" spc="-2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 page(User </a:t>
            </a:r>
            <a:r>
              <a:rPr lang="en-US" spc="-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 And Password). </a:t>
            </a:r>
            <a:endParaRPr lang="en-US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94176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2126" y="383568"/>
            <a:ext cx="61702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Upload old book information </a:t>
            </a:r>
            <a:r>
              <a:rPr lang="en-GB" sz="2400" b="1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page(SellBook</a:t>
            </a:r>
            <a:r>
              <a:rPr lang="en-GB" sz="24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):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2672743" y="1265119"/>
            <a:ext cx="6471258" cy="31406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1154017" y="4687208"/>
            <a:ext cx="7683600" cy="936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400"/>
              </a:spcBef>
            </a:pPr>
            <a:r>
              <a:rPr lang="en-US" b="1" spc="-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Description:</a:t>
            </a:r>
            <a:endParaRPr lang="en-US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Bef>
                <a:spcPts val="90"/>
              </a:spcBef>
            </a:pPr>
            <a:r>
              <a:rPr lang="en-US" spc="-20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     This </a:t>
            </a:r>
            <a:r>
              <a:rPr lang="en-US" spc="-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Page Contain Seller information and  Book  information.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GB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1875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2799" y="435819"/>
            <a:ext cx="28956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Admin add book: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" name="Picture 2" descr="C:\Users\bapu\Desktop\2.png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1773382" y="1123406"/>
            <a:ext cx="7079673" cy="33793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999889" y="4909664"/>
            <a:ext cx="9636047" cy="689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400"/>
              </a:spcBef>
            </a:pPr>
            <a:r>
              <a:rPr lang="en-US" sz="2000" b="1" spc="-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Description:</a:t>
            </a:r>
            <a:endParaRPr lang="en-US" sz="20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Bef>
                <a:spcPts val="90"/>
              </a:spcBef>
            </a:pPr>
            <a:r>
              <a:rPr lang="en-US" spc="-20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     This </a:t>
            </a:r>
            <a:r>
              <a:rPr lang="en-US" spc="-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Page Contain list of information upload by seller admin give approval in this page.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72978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72183" y="431883"/>
            <a:ext cx="22890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View book :</a:t>
            </a:r>
            <a:endParaRPr lang="en-US" sz="2400" dirty="0"/>
          </a:p>
        </p:txBody>
      </p:sp>
      <p:pic>
        <p:nvPicPr>
          <p:cNvPr id="3" name="Picture 2"/>
          <p:cNvPicPr/>
          <p:nvPr/>
        </p:nvPicPr>
        <p:blipFill>
          <a:blip r:embed="rId2"/>
          <a:srcRect b="5076"/>
          <a:stretch>
            <a:fillRect/>
          </a:stretch>
        </p:blipFill>
        <p:spPr bwMode="auto">
          <a:xfrm>
            <a:off x="2493818" y="1239655"/>
            <a:ext cx="7204364" cy="36094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1384801" y="5157858"/>
            <a:ext cx="8389383" cy="7514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400"/>
              </a:spcBef>
            </a:pPr>
            <a:r>
              <a:rPr lang="en-US" sz="2400" b="1" spc="-20" dirty="0">
                <a:latin typeface="Times New Roman" panose="02020603050405020304" pitchFamily="18" charset="0"/>
                <a:ea typeface="Times New Roman" panose="02020603050405020304" pitchFamily="18" charset="0"/>
              </a:rPr>
              <a:t>Description:</a:t>
            </a:r>
            <a:endParaRPr lang="en-US" sz="24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Bef>
                <a:spcPts val="90"/>
              </a:spcBef>
            </a:pPr>
            <a:r>
              <a:rPr lang="en-US" spc="-20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      This </a:t>
            </a:r>
            <a:r>
              <a:rPr lang="en-US" spc="-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Page Contain list of information upload by seller so user can view.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913822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61703" y="375826"/>
            <a:ext cx="85039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Limitation:</a:t>
            </a: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project does not  provide online transaction. So the buyers will not be able to make online payment.</a:t>
            </a: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project does not  provide online transaction. So the seller will not be able to get online payment.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2540" y="2614651"/>
            <a:ext cx="6096000" cy="198515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Future Enhancements:</a:t>
            </a:r>
            <a:endParaRPr lang="en-US" sz="28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In future we will provide the online transaction facility.</a:t>
            </a: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In future we will provide an inquiry message facility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073" name="Rectangle 1"/>
          <p:cNvSpPr>
            <a:spLocks noChangeArrowheads="1"/>
          </p:cNvSpPr>
          <p:nvPr/>
        </p:nvSpPr>
        <p:spPr bwMode="auto">
          <a:xfrm>
            <a:off x="720437" y="4151063"/>
            <a:ext cx="326967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Conclusion</a:t>
            </a:r>
            <a:endParaRPr kumimoji="0" 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665018" y="4866638"/>
            <a:ext cx="8326582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50000"/>
              <a:buFont typeface="Arial" pitchFamily="34" charset="0"/>
              <a:buChar char="•"/>
              <a:tabLst>
                <a:tab pos="457200" algn="l"/>
              </a:tabLst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The Website can Buying, selling and Exchanging old book at online. It’s   advantage is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50000"/>
              <a:tabLst>
                <a:tab pos="457200" algn="l"/>
              </a:tabLst>
            </a:pPr>
            <a:r>
              <a:rPr lang="en-US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  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save the time and it’s helpful for save environment of Book-reuse.</a:t>
            </a: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50000"/>
              <a:buFont typeface="Arial" pitchFamily="34" charset="0"/>
              <a:buChar char="•"/>
              <a:tabLst>
                <a:tab pos="457200" algn="l"/>
              </a:tabLst>
            </a:pP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6702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2134" y="2678805"/>
            <a:ext cx="90023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you…</a:t>
            </a:r>
            <a:endParaRPr lang="en-IN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16278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6571" y="0"/>
            <a:ext cx="907868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800" b="1" u="sng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Introduction:</a:t>
            </a:r>
            <a:endParaRPr lang="en-US" sz="2800" u="sng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This is online book selling and buying website. By this website user can able to get information (Personal detail and contact number) of old books and the new books. 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By using this website user can upload details of his/her book and personal contact to sell books. This website provides c2c (customer to customer) </a:t>
            </a:r>
            <a:r>
              <a:rPr lang="en-US" sz="20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relationship.</a:t>
            </a:r>
          </a:p>
        </p:txBody>
      </p:sp>
      <p:sp>
        <p:nvSpPr>
          <p:cNvPr id="5" name="Rectangle 4"/>
          <p:cNvSpPr/>
          <p:nvPr/>
        </p:nvSpPr>
        <p:spPr>
          <a:xfrm>
            <a:off x="326571" y="2415506"/>
            <a:ext cx="907868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1.1 </a:t>
            </a:r>
            <a:r>
              <a:rPr lang="en-US" sz="2800" b="1" u="sng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Purpose:</a:t>
            </a:r>
            <a:endParaRPr lang="en-US" sz="2800" u="sng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purpose of this website is to save time, save money.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This website provides second hand books seller information so the user gets books in lower price.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This website also provides new book seller information.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Automatic acknowledge about new arrivals.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To provide user friendly navigations.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Reuse of books it is helpful for the environment.</a:t>
            </a:r>
            <a:endParaRPr 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1804841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7200" y="718043"/>
            <a:ext cx="107246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1.2 </a:t>
            </a:r>
            <a:r>
              <a:rPr lang="en-US" sz="2800" b="1" u="sng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Scope:</a:t>
            </a:r>
            <a:endParaRPr lang="en-US" sz="2800" u="sng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This system is in web-based, in which can only be accessed from the Internet.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This system is only providing seller information to the user so it saves time.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C2C relationship provides using this site.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It provides a user friendly environment.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It provides a facility of user feedback</a:t>
            </a:r>
            <a:endParaRPr 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3401076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005839" y="488072"/>
            <a:ext cx="37400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Software </a:t>
            </a:r>
            <a:r>
              <a:rPr lang="en-US" sz="2800" b="1" u="sng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Specification:</a:t>
            </a:r>
            <a:endParaRPr lang="en-US" sz="2800" u="sng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193700977"/>
              </p:ext>
            </p:extLst>
          </p:nvPr>
        </p:nvGraphicFramePr>
        <p:xfrm>
          <a:off x="1005839" y="1201782"/>
          <a:ext cx="6962503" cy="25603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962503">
                  <a:extLst>
                    <a:ext uri="{9D8B030D-6E8A-4147-A177-3AD203B41FA5}">
                      <a16:colId xmlns="" xmlns:a16="http://schemas.microsoft.com/office/drawing/2014/main" val="4234891414"/>
                    </a:ext>
                  </a:extLst>
                </a:gridCol>
              </a:tblGrid>
              <a:tr h="141267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460681663"/>
                  </a:ext>
                </a:extLst>
              </a:tr>
              <a:tr h="231165">
                <a:tc>
                  <a:txBody>
                    <a:bodyPr/>
                    <a:lstStyle/>
                    <a:p>
                      <a:pPr marL="7620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97233995"/>
                  </a:ext>
                </a:extLst>
              </a:tr>
              <a:tr h="15411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24371891"/>
                  </a:ext>
                </a:extLst>
              </a:tr>
              <a:tr h="256849">
                <a:tc>
                  <a:txBody>
                    <a:bodyPr/>
                    <a:lstStyle/>
                    <a:p>
                      <a:pPr marL="7620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440775567"/>
                  </a:ext>
                </a:extLst>
              </a:tr>
              <a:tr h="231165">
                <a:tc>
                  <a:txBody>
                    <a:bodyPr/>
                    <a:lstStyle/>
                    <a:p>
                      <a:pPr marL="26670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66581262"/>
                  </a:ext>
                </a:extLst>
              </a:tr>
              <a:tr h="141267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373016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7620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92189936"/>
                  </a:ext>
                </a:extLst>
              </a:tr>
              <a:tr h="124358">
                <a:tc>
                  <a:txBody>
                    <a:bodyPr/>
                    <a:lstStyle/>
                    <a:p>
                      <a:pPr marL="22860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9632292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429627007"/>
              </p:ext>
            </p:extLst>
          </p:nvPr>
        </p:nvGraphicFramePr>
        <p:xfrm>
          <a:off x="1005838" y="1042870"/>
          <a:ext cx="6962503" cy="51906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962503">
                  <a:extLst>
                    <a:ext uri="{9D8B030D-6E8A-4147-A177-3AD203B41FA5}">
                      <a16:colId xmlns="" xmlns:a16="http://schemas.microsoft.com/office/drawing/2014/main" val="2405678187"/>
                    </a:ext>
                  </a:extLst>
                </a:gridCol>
              </a:tblGrid>
              <a:tr h="361090">
                <a:tc>
                  <a:txBody>
                    <a:bodyPr/>
                    <a:lstStyle/>
                    <a:p>
                      <a:pPr marL="7620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   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Client 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 Internet: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909745311"/>
                  </a:ext>
                </a:extLst>
              </a:tr>
              <a:tr h="4733424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</a:t>
                      </a:r>
                      <a:r>
                        <a:rPr lang="en-US" sz="18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Web-Browser(internet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explorer, </a:t>
                      </a:r>
                      <a:r>
                        <a:rPr lang="en-US" sz="18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Chrome,</a:t>
                      </a:r>
                      <a:r>
                        <a:rPr lang="en-US" sz="1800" b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Mozilla Firefox)</a:t>
                      </a:r>
                      <a:endParaRPr lang="en-US" sz="1600" b="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Windows Operating System: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</a:t>
                      </a:r>
                      <a:r>
                        <a:rPr lang="en-IN" sz="18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windows xp,7 , 8 , 10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Data Base Server: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MSSQL Server 2012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effectLst/>
                        </a:rPr>
                        <a:t>      </a:t>
                      </a:r>
                      <a:r>
                        <a:rPr lang="en-US" sz="2000" b="1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Development End: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ASP.NET ( Using C#) &amp; MS SQL Server ( 2012 )</a:t>
                      </a:r>
                      <a:endParaRPr lang="en-US" sz="1800" b="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b="1" u="sng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Hardware Specification:</a:t>
                      </a:r>
                    </a:p>
                    <a:p>
                      <a:pPr lvl="0"/>
                      <a:r>
                        <a:rPr lang="en-IN" sz="18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</a:t>
                      </a:r>
                      <a:r>
                        <a:rPr lang="en-IN" sz="20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Hard-disk</a:t>
                      </a:r>
                      <a:r>
                        <a:rPr lang="en-IN" sz="18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40 GB</a:t>
                      </a:r>
                    </a:p>
                    <a:p>
                      <a:pPr lvl="0"/>
                      <a:r>
                        <a:rPr lang="en-IN" sz="18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</a:t>
                      </a:r>
                      <a:r>
                        <a:rPr lang="en-IN" sz="20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Ram</a:t>
                      </a:r>
                      <a:r>
                        <a:rPr lang="en-IN" sz="18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512 MB</a:t>
                      </a:r>
                      <a:endParaRPr lang="en-US" sz="18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    </a:t>
                      </a:r>
                      <a:r>
                        <a:rPr lang="en-US" sz="2000" b="1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Processor</a:t>
                      </a:r>
                      <a:r>
                        <a:rPr lang="en-US" sz="1800" b="0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 Pentium 4 at 500 MHz</a:t>
                      </a:r>
                      <a:endParaRPr lang="en-US" sz="1800" b="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00403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452775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853" y="745958"/>
            <a:ext cx="85303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DFD Level-0 Diagram for Book forever system:</a:t>
            </a:r>
            <a:endParaRPr lang="en-IN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13131" t="23721" r="8687" b="12191"/>
          <a:stretch/>
        </p:blipFill>
        <p:spPr>
          <a:xfrm>
            <a:off x="1397726" y="1750423"/>
            <a:ext cx="7863840" cy="297833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671402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853" y="745958"/>
            <a:ext cx="85303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DFD Level-1 </a:t>
            </a:r>
            <a:r>
              <a:rPr lang="en-IN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 </a:t>
            </a:r>
            <a:r>
              <a:rPr lang="en-IN" sz="28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Book forever system:</a:t>
            </a:r>
            <a:endParaRPr lang="en-IN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30531" t="23639" r="35443" b="15481"/>
          <a:stretch/>
        </p:blipFill>
        <p:spPr>
          <a:xfrm>
            <a:off x="1854926" y="1384664"/>
            <a:ext cx="6400799" cy="455893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18964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210724" y="497764"/>
            <a:ext cx="85303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ER </a:t>
            </a:r>
            <a:r>
              <a:rPr lang="en-IN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 </a:t>
            </a:r>
            <a:r>
              <a:rPr lang="en-IN" sz="28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Book forever system:</a:t>
            </a:r>
            <a:endParaRPr lang="en-IN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818" y="1188721"/>
            <a:ext cx="7647709" cy="487244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0883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503930" y="436042"/>
            <a:ext cx="9015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 for user as buyer:</a:t>
            </a:r>
            <a:endParaRPr lang="en-IN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8460" r="8338"/>
          <a:stretch/>
        </p:blipFill>
        <p:spPr>
          <a:xfrm>
            <a:off x="2838806" y="962872"/>
            <a:ext cx="6724393" cy="491343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103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07941" y="752833"/>
            <a:ext cx="8494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 for user as </a:t>
            </a:r>
            <a:r>
              <a:rPr lang="en-IN" sz="28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seller:</a:t>
            </a:r>
            <a:endParaRPr lang="en-IN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14394" t="19448" r="27294" b="21596"/>
          <a:stretch/>
        </p:blipFill>
        <p:spPr>
          <a:xfrm>
            <a:off x="2568632" y="1312621"/>
            <a:ext cx="7106194" cy="462425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174948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306</TotalTime>
  <Words>506</Words>
  <Application>Microsoft Office PowerPoint</Application>
  <PresentationFormat>Custom</PresentationFormat>
  <Paragraphs>67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Retrospect</vt:lpstr>
      <vt:lpstr>Book Forever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Forever</dc:title>
  <dc:creator>satish patel</dc:creator>
  <cp:lastModifiedBy>Satish</cp:lastModifiedBy>
  <cp:revision>31</cp:revision>
  <dcterms:created xsi:type="dcterms:W3CDTF">2017-08-05T02:32:18Z</dcterms:created>
  <dcterms:modified xsi:type="dcterms:W3CDTF">2018-05-23T04:28:31Z</dcterms:modified>
</cp:coreProperties>
</file>

<file path=docProps/thumbnail.jpeg>
</file>